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FB32C-3AC7-46E6-856C-9FC008303E4C}" v="21" dt="2025-08-02T15:17:54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ian Musiala" userId="ab18b0fe-8b47-4f20-bad5-930353c30026" providerId="ADAL" clId="{AA0FB32C-3AC7-46E6-856C-9FC008303E4C}"/>
    <pc:docChg chg="undo custSel addSld modSld">
      <pc:chgData name="Kylian Musiala" userId="ab18b0fe-8b47-4f20-bad5-930353c30026" providerId="ADAL" clId="{AA0FB32C-3AC7-46E6-856C-9FC008303E4C}" dt="2025-08-02T15:18:12.242" v="322" actId="1037"/>
      <pc:docMkLst>
        <pc:docMk/>
      </pc:docMkLst>
      <pc:sldChg chg="addSp delSp modSp new mod">
        <pc:chgData name="Kylian Musiala" userId="ab18b0fe-8b47-4f20-bad5-930353c30026" providerId="ADAL" clId="{AA0FB32C-3AC7-46E6-856C-9FC008303E4C}" dt="2025-08-02T14:17:02.046" v="2" actId="931"/>
        <pc:sldMkLst>
          <pc:docMk/>
          <pc:sldMk cId="2660264538" sldId="256"/>
        </pc:sldMkLst>
        <pc:spChg chg="del">
          <ac:chgData name="Kylian Musiala" userId="ab18b0fe-8b47-4f20-bad5-930353c30026" providerId="ADAL" clId="{AA0FB32C-3AC7-46E6-856C-9FC008303E4C}" dt="2025-08-02T14:12:21.556" v="1" actId="478"/>
          <ac:spMkLst>
            <pc:docMk/>
            <pc:sldMk cId="2660264538" sldId="256"/>
            <ac:spMk id="2" creationId="{978BF857-4EE9-8DF4-E255-A5877F7FE9E0}"/>
          </ac:spMkLst>
        </pc:spChg>
        <pc:spChg chg="del">
          <ac:chgData name="Kylian Musiala" userId="ab18b0fe-8b47-4f20-bad5-930353c30026" providerId="ADAL" clId="{AA0FB32C-3AC7-46E6-856C-9FC008303E4C}" dt="2025-08-02T14:12:21.556" v="1" actId="478"/>
          <ac:spMkLst>
            <pc:docMk/>
            <pc:sldMk cId="2660264538" sldId="256"/>
            <ac:spMk id="3" creationId="{507EB57C-6C2E-FD04-A1D6-783452595FE5}"/>
          </ac:spMkLst>
        </pc:spChg>
        <pc:picChg chg="add mod">
          <ac:chgData name="Kylian Musiala" userId="ab18b0fe-8b47-4f20-bad5-930353c30026" providerId="ADAL" clId="{AA0FB32C-3AC7-46E6-856C-9FC008303E4C}" dt="2025-08-02T14:17:02.046" v="2" actId="931"/>
          <ac:picMkLst>
            <pc:docMk/>
            <pc:sldMk cId="2660264538" sldId="256"/>
            <ac:picMk id="5" creationId="{D474EDD0-3905-723C-9C0B-AEFAA0C5C86B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5:14.014" v="247" actId="14100"/>
        <pc:sldMkLst>
          <pc:docMk/>
          <pc:sldMk cId="2059110736" sldId="257"/>
        </pc:sldMkLst>
        <pc:spChg chg="del">
          <ac:chgData name="Kylian Musiala" userId="ab18b0fe-8b47-4f20-bad5-930353c30026" providerId="ADAL" clId="{AA0FB32C-3AC7-46E6-856C-9FC008303E4C}" dt="2025-08-02T14:17:46.378" v="5" actId="478"/>
          <ac:spMkLst>
            <pc:docMk/>
            <pc:sldMk cId="2059110736" sldId="257"/>
            <ac:spMk id="2" creationId="{9B9C8DE6-1CE8-3657-510E-F9E835505102}"/>
          </ac:spMkLst>
        </pc:spChg>
        <pc:spChg chg="del">
          <ac:chgData name="Kylian Musiala" userId="ab18b0fe-8b47-4f20-bad5-930353c30026" providerId="ADAL" clId="{AA0FB32C-3AC7-46E6-856C-9FC008303E4C}" dt="2025-08-02T14:17:44.367" v="4" actId="478"/>
          <ac:spMkLst>
            <pc:docMk/>
            <pc:sldMk cId="2059110736" sldId="257"/>
            <ac:spMk id="3" creationId="{53877ED8-1222-3866-59C8-F83A7FA78EC0}"/>
          </ac:spMkLst>
        </pc:spChg>
        <pc:picChg chg="add mod">
          <ac:chgData name="Kylian Musiala" userId="ab18b0fe-8b47-4f20-bad5-930353c30026" providerId="ADAL" clId="{AA0FB32C-3AC7-46E6-856C-9FC008303E4C}" dt="2025-08-02T15:15:08.846" v="245" actId="1076"/>
          <ac:picMkLst>
            <pc:docMk/>
            <pc:sldMk cId="2059110736" sldId="257"/>
            <ac:picMk id="3" creationId="{4F5D872F-7DA7-2C11-4DB4-280B51EB5911}"/>
          </ac:picMkLst>
        </pc:picChg>
        <pc:picChg chg="add mod">
          <ac:chgData name="Kylian Musiala" userId="ab18b0fe-8b47-4f20-bad5-930353c30026" providerId="ADAL" clId="{AA0FB32C-3AC7-46E6-856C-9FC008303E4C}" dt="2025-08-02T15:15:14.014" v="247" actId="14100"/>
          <ac:picMkLst>
            <pc:docMk/>
            <pc:sldMk cId="2059110736" sldId="257"/>
            <ac:picMk id="5" creationId="{A01BAE47-9FF4-70F9-C506-11161932AE88}"/>
          </ac:picMkLst>
        </pc:picChg>
        <pc:picChg chg="add mod">
          <ac:chgData name="Kylian Musiala" userId="ab18b0fe-8b47-4f20-bad5-930353c30026" providerId="ADAL" clId="{AA0FB32C-3AC7-46E6-856C-9FC008303E4C}" dt="2025-08-02T14:19:47.664" v="17" actId="14100"/>
          <ac:picMkLst>
            <pc:docMk/>
            <pc:sldMk cId="2059110736" sldId="257"/>
            <ac:picMk id="7" creationId="{4C27E0EE-0984-3F0B-646C-A1214FF8CDBE}"/>
          </ac:picMkLst>
        </pc:picChg>
        <pc:picChg chg="add mod modCrop">
          <ac:chgData name="Kylian Musiala" userId="ab18b0fe-8b47-4f20-bad5-930353c30026" providerId="ADAL" clId="{AA0FB32C-3AC7-46E6-856C-9FC008303E4C}" dt="2025-08-02T15:15:11.906" v="246" actId="14100"/>
          <ac:picMkLst>
            <pc:docMk/>
            <pc:sldMk cId="2059110736" sldId="257"/>
            <ac:picMk id="8" creationId="{96A7137D-241F-4B21-AFFB-2DEAE9F23147}"/>
          </ac:picMkLst>
        </pc:picChg>
      </pc:sldChg>
      <pc:sldChg chg="addSp delSp modSp add mod">
        <pc:chgData name="Kylian Musiala" userId="ab18b0fe-8b47-4f20-bad5-930353c30026" providerId="ADAL" clId="{AA0FB32C-3AC7-46E6-856C-9FC008303E4C}" dt="2025-08-02T14:53:39.011" v="63" actId="1076"/>
        <pc:sldMkLst>
          <pc:docMk/>
          <pc:sldMk cId="762894896" sldId="258"/>
        </pc:sldMkLst>
        <pc:picChg chg="del">
          <ac:chgData name="Kylian Musiala" userId="ab18b0fe-8b47-4f20-bad5-930353c30026" providerId="ADAL" clId="{AA0FB32C-3AC7-46E6-856C-9FC008303E4C}" dt="2025-08-02T14:24:17.967" v="44" actId="478"/>
          <ac:picMkLst>
            <pc:docMk/>
            <pc:sldMk cId="762894896" sldId="258"/>
            <ac:picMk id="3" creationId="{2C09FE90-44B3-9134-501E-E1A004589CC6}"/>
          </ac:picMkLst>
        </pc:picChg>
        <pc:picChg chg="add mod">
          <ac:chgData name="Kylian Musiala" userId="ab18b0fe-8b47-4f20-bad5-930353c30026" providerId="ADAL" clId="{AA0FB32C-3AC7-46E6-856C-9FC008303E4C}" dt="2025-08-02T14:27:05.680" v="56" actId="1076"/>
          <ac:picMkLst>
            <pc:docMk/>
            <pc:sldMk cId="762894896" sldId="258"/>
            <ac:picMk id="4" creationId="{28F0C8EE-3A18-FDBF-169A-5502D6E8C8DF}"/>
          </ac:picMkLst>
        </pc:picChg>
        <pc:picChg chg="del">
          <ac:chgData name="Kylian Musiala" userId="ab18b0fe-8b47-4f20-bad5-930353c30026" providerId="ADAL" clId="{AA0FB32C-3AC7-46E6-856C-9FC008303E4C}" dt="2025-08-02T14:24:17.371" v="43" actId="478"/>
          <ac:picMkLst>
            <pc:docMk/>
            <pc:sldMk cId="762894896" sldId="258"/>
            <ac:picMk id="5" creationId="{058EEA3B-7607-5C0D-CC7C-7B4E6BFE5FD4}"/>
          </ac:picMkLst>
        </pc:picChg>
        <pc:picChg chg="add mod modCrop">
          <ac:chgData name="Kylian Musiala" userId="ab18b0fe-8b47-4f20-bad5-930353c30026" providerId="ADAL" clId="{AA0FB32C-3AC7-46E6-856C-9FC008303E4C}" dt="2025-08-02T14:53:39.011" v="63" actId="1076"/>
          <ac:picMkLst>
            <pc:docMk/>
            <pc:sldMk cId="762894896" sldId="258"/>
            <ac:picMk id="7" creationId="{72700CFE-C542-523E-3958-090CC9D89174}"/>
          </ac:picMkLst>
        </pc:picChg>
        <pc:picChg chg="del">
          <ac:chgData name="Kylian Musiala" userId="ab18b0fe-8b47-4f20-bad5-930353c30026" providerId="ADAL" clId="{AA0FB32C-3AC7-46E6-856C-9FC008303E4C}" dt="2025-08-02T14:24:18.351" v="45" actId="478"/>
          <ac:picMkLst>
            <pc:docMk/>
            <pc:sldMk cId="762894896" sldId="258"/>
            <ac:picMk id="8" creationId="{A898C40B-E8A3-03D2-8A2D-908188CF693D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4:55:08.383" v="92" actId="14100"/>
        <pc:sldMkLst>
          <pc:docMk/>
          <pc:sldMk cId="4005910500" sldId="259"/>
        </pc:sldMkLst>
        <pc:spChg chg="del">
          <ac:chgData name="Kylian Musiala" userId="ab18b0fe-8b47-4f20-bad5-930353c30026" providerId="ADAL" clId="{AA0FB32C-3AC7-46E6-856C-9FC008303E4C}" dt="2025-08-02T14:53:48.029" v="65" actId="478"/>
          <ac:spMkLst>
            <pc:docMk/>
            <pc:sldMk cId="4005910500" sldId="259"/>
            <ac:spMk id="2" creationId="{ED895F0A-24EA-4161-A37C-2F6B8F222A61}"/>
          </ac:spMkLst>
        </pc:spChg>
        <pc:spChg chg="del">
          <ac:chgData name="Kylian Musiala" userId="ab18b0fe-8b47-4f20-bad5-930353c30026" providerId="ADAL" clId="{AA0FB32C-3AC7-46E6-856C-9FC008303E4C}" dt="2025-08-02T14:53:48.029" v="65" actId="478"/>
          <ac:spMkLst>
            <pc:docMk/>
            <pc:sldMk cId="4005910500" sldId="259"/>
            <ac:spMk id="3" creationId="{B7E24FB0-BDA8-04E0-C955-367170D43CA0}"/>
          </ac:spMkLst>
        </pc:spChg>
        <pc:picChg chg="add mod">
          <ac:chgData name="Kylian Musiala" userId="ab18b0fe-8b47-4f20-bad5-930353c30026" providerId="ADAL" clId="{AA0FB32C-3AC7-46E6-856C-9FC008303E4C}" dt="2025-08-02T14:54:38.685" v="81" actId="14100"/>
          <ac:picMkLst>
            <pc:docMk/>
            <pc:sldMk cId="4005910500" sldId="259"/>
            <ac:picMk id="5" creationId="{CACCEEB1-5741-56BF-CD06-5CA6D13550C5}"/>
          </ac:picMkLst>
        </pc:picChg>
        <pc:picChg chg="add del mod">
          <ac:chgData name="Kylian Musiala" userId="ab18b0fe-8b47-4f20-bad5-930353c30026" providerId="ADAL" clId="{AA0FB32C-3AC7-46E6-856C-9FC008303E4C}" dt="2025-08-02T14:54:53.379" v="87" actId="478"/>
          <ac:picMkLst>
            <pc:docMk/>
            <pc:sldMk cId="4005910500" sldId="259"/>
            <ac:picMk id="7" creationId="{159B24E0-5626-6BD6-5AC7-D855F0638085}"/>
          </ac:picMkLst>
        </pc:picChg>
        <pc:picChg chg="add mod">
          <ac:chgData name="Kylian Musiala" userId="ab18b0fe-8b47-4f20-bad5-930353c30026" providerId="ADAL" clId="{AA0FB32C-3AC7-46E6-856C-9FC008303E4C}" dt="2025-08-02T14:54:59.051" v="89" actId="1035"/>
          <ac:picMkLst>
            <pc:docMk/>
            <pc:sldMk cId="4005910500" sldId="259"/>
            <ac:picMk id="9" creationId="{F8E60126-AE63-675B-0F21-24F0BA70CC6F}"/>
          </ac:picMkLst>
        </pc:picChg>
        <pc:picChg chg="add mod">
          <ac:chgData name="Kylian Musiala" userId="ab18b0fe-8b47-4f20-bad5-930353c30026" providerId="ADAL" clId="{AA0FB32C-3AC7-46E6-856C-9FC008303E4C}" dt="2025-08-02T14:55:08.383" v="92" actId="14100"/>
          <ac:picMkLst>
            <pc:docMk/>
            <pc:sldMk cId="4005910500" sldId="259"/>
            <ac:picMk id="11" creationId="{F02EA4B4-1C41-87F9-858C-636FB2393538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4:56:51.217" v="106" actId="14100"/>
        <pc:sldMkLst>
          <pc:docMk/>
          <pc:sldMk cId="2548807566" sldId="260"/>
        </pc:sldMkLst>
        <pc:spChg chg="del">
          <ac:chgData name="Kylian Musiala" userId="ab18b0fe-8b47-4f20-bad5-930353c30026" providerId="ADAL" clId="{AA0FB32C-3AC7-46E6-856C-9FC008303E4C}" dt="2025-08-02T14:55:52.953" v="94" actId="478"/>
          <ac:spMkLst>
            <pc:docMk/>
            <pc:sldMk cId="2548807566" sldId="260"/>
            <ac:spMk id="2" creationId="{6EF6D35D-64DD-655B-9746-8A60C51A2AA4}"/>
          </ac:spMkLst>
        </pc:spChg>
        <pc:spChg chg="del">
          <ac:chgData name="Kylian Musiala" userId="ab18b0fe-8b47-4f20-bad5-930353c30026" providerId="ADAL" clId="{AA0FB32C-3AC7-46E6-856C-9FC008303E4C}" dt="2025-08-02T14:55:52.953" v="94" actId="478"/>
          <ac:spMkLst>
            <pc:docMk/>
            <pc:sldMk cId="2548807566" sldId="260"/>
            <ac:spMk id="3" creationId="{DE7D16D4-DDC2-1348-809A-0E57A50B068D}"/>
          </ac:spMkLst>
        </pc:spChg>
        <pc:picChg chg="add mod">
          <ac:chgData name="Kylian Musiala" userId="ab18b0fe-8b47-4f20-bad5-930353c30026" providerId="ADAL" clId="{AA0FB32C-3AC7-46E6-856C-9FC008303E4C}" dt="2025-08-02T14:56:46.763" v="104" actId="1076"/>
          <ac:picMkLst>
            <pc:docMk/>
            <pc:sldMk cId="2548807566" sldId="260"/>
            <ac:picMk id="5" creationId="{AE3A9758-0874-723A-DF82-F765DF4494DC}"/>
          </ac:picMkLst>
        </pc:picChg>
        <pc:picChg chg="add mod modCrop">
          <ac:chgData name="Kylian Musiala" userId="ab18b0fe-8b47-4f20-bad5-930353c30026" providerId="ADAL" clId="{AA0FB32C-3AC7-46E6-856C-9FC008303E4C}" dt="2025-08-02T14:56:51.217" v="106" actId="14100"/>
          <ac:picMkLst>
            <pc:docMk/>
            <pc:sldMk cId="2548807566" sldId="260"/>
            <ac:picMk id="7" creationId="{C5306854-5455-8019-BCF2-938FB31B3D77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4:58:00.136" v="166" actId="1036"/>
        <pc:sldMkLst>
          <pc:docMk/>
          <pc:sldMk cId="1163096351" sldId="261"/>
        </pc:sldMkLst>
        <pc:spChg chg="del">
          <ac:chgData name="Kylian Musiala" userId="ab18b0fe-8b47-4f20-bad5-930353c30026" providerId="ADAL" clId="{AA0FB32C-3AC7-46E6-856C-9FC008303E4C}" dt="2025-08-02T14:56:57.573" v="108" actId="478"/>
          <ac:spMkLst>
            <pc:docMk/>
            <pc:sldMk cId="1163096351" sldId="261"/>
            <ac:spMk id="2" creationId="{6268B47C-27BE-8756-3B70-9CEBF3BD672D}"/>
          </ac:spMkLst>
        </pc:spChg>
        <pc:spChg chg="del">
          <ac:chgData name="Kylian Musiala" userId="ab18b0fe-8b47-4f20-bad5-930353c30026" providerId="ADAL" clId="{AA0FB32C-3AC7-46E6-856C-9FC008303E4C}" dt="2025-08-02T14:56:57.573" v="108" actId="478"/>
          <ac:spMkLst>
            <pc:docMk/>
            <pc:sldMk cId="1163096351" sldId="261"/>
            <ac:spMk id="3" creationId="{107BAC2D-CE4D-040D-5B16-C8F43D7679B2}"/>
          </ac:spMkLst>
        </pc:spChg>
        <pc:picChg chg="add mod">
          <ac:chgData name="Kylian Musiala" userId="ab18b0fe-8b47-4f20-bad5-930353c30026" providerId="ADAL" clId="{AA0FB32C-3AC7-46E6-856C-9FC008303E4C}" dt="2025-08-02T14:58:00.136" v="166" actId="1036"/>
          <ac:picMkLst>
            <pc:docMk/>
            <pc:sldMk cId="1163096351" sldId="261"/>
            <ac:picMk id="5" creationId="{B551AD92-DA16-B933-CADE-CEC617BDF12B}"/>
          </ac:picMkLst>
        </pc:picChg>
        <pc:picChg chg="add mod">
          <ac:chgData name="Kylian Musiala" userId="ab18b0fe-8b47-4f20-bad5-930353c30026" providerId="ADAL" clId="{AA0FB32C-3AC7-46E6-856C-9FC008303E4C}" dt="2025-08-02T14:57:54.360" v="134" actId="1036"/>
          <ac:picMkLst>
            <pc:docMk/>
            <pc:sldMk cId="1163096351" sldId="261"/>
            <ac:picMk id="7" creationId="{ACF02AC3-0388-4F0F-ED6D-3C5A7BF26B65}"/>
          </ac:picMkLst>
        </pc:picChg>
        <pc:picChg chg="add mod">
          <ac:chgData name="Kylian Musiala" userId="ab18b0fe-8b47-4f20-bad5-930353c30026" providerId="ADAL" clId="{AA0FB32C-3AC7-46E6-856C-9FC008303E4C}" dt="2025-08-02T14:57:50.752" v="126" actId="14100"/>
          <ac:picMkLst>
            <pc:docMk/>
            <pc:sldMk cId="1163096351" sldId="261"/>
            <ac:picMk id="9" creationId="{08D5B66B-B1B6-DDBE-FB41-88689906A858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2:36.467" v="237" actId="1037"/>
        <pc:sldMkLst>
          <pc:docMk/>
          <pc:sldMk cId="318260430" sldId="262"/>
        </pc:sldMkLst>
        <pc:spChg chg="del">
          <ac:chgData name="Kylian Musiala" userId="ab18b0fe-8b47-4f20-bad5-930353c30026" providerId="ADAL" clId="{AA0FB32C-3AC7-46E6-856C-9FC008303E4C}" dt="2025-08-02T14:58:08.321" v="168" actId="478"/>
          <ac:spMkLst>
            <pc:docMk/>
            <pc:sldMk cId="318260430" sldId="262"/>
            <ac:spMk id="2" creationId="{C6F6E5D1-9FA9-E6C9-F9C3-8B58D1517700}"/>
          </ac:spMkLst>
        </pc:spChg>
        <pc:spChg chg="del">
          <ac:chgData name="Kylian Musiala" userId="ab18b0fe-8b47-4f20-bad5-930353c30026" providerId="ADAL" clId="{AA0FB32C-3AC7-46E6-856C-9FC008303E4C}" dt="2025-08-02T14:58:08.321" v="168" actId="478"/>
          <ac:spMkLst>
            <pc:docMk/>
            <pc:sldMk cId="318260430" sldId="262"/>
            <ac:spMk id="3" creationId="{855C16DC-07CD-5F32-3EE2-8EC2B408F9A9}"/>
          </ac:spMkLst>
        </pc:spChg>
        <pc:picChg chg="add mod">
          <ac:chgData name="Kylian Musiala" userId="ab18b0fe-8b47-4f20-bad5-930353c30026" providerId="ADAL" clId="{AA0FB32C-3AC7-46E6-856C-9FC008303E4C}" dt="2025-08-02T15:12:06.881" v="232" actId="1076"/>
          <ac:picMkLst>
            <pc:docMk/>
            <pc:sldMk cId="318260430" sldId="262"/>
            <ac:picMk id="5" creationId="{947FB013-085E-AB5B-99EA-60286C3237AC}"/>
          </ac:picMkLst>
        </pc:picChg>
        <pc:picChg chg="add mod">
          <ac:chgData name="Kylian Musiala" userId="ab18b0fe-8b47-4f20-bad5-930353c30026" providerId="ADAL" clId="{AA0FB32C-3AC7-46E6-856C-9FC008303E4C}" dt="2025-08-02T15:12:36.467" v="237" actId="1037"/>
          <ac:picMkLst>
            <pc:docMk/>
            <pc:sldMk cId="318260430" sldId="262"/>
            <ac:picMk id="7" creationId="{D5E9E2A7-185E-1874-4EBF-F70A692044AF}"/>
          </ac:picMkLst>
        </pc:picChg>
        <pc:picChg chg="add mod">
          <ac:chgData name="Kylian Musiala" userId="ab18b0fe-8b47-4f20-bad5-930353c30026" providerId="ADAL" clId="{AA0FB32C-3AC7-46E6-856C-9FC008303E4C}" dt="2025-08-02T15:12:04.587" v="231" actId="14100"/>
          <ac:picMkLst>
            <pc:docMk/>
            <pc:sldMk cId="318260430" sldId="262"/>
            <ac:picMk id="9" creationId="{65CECBD1-D62B-27FD-A4C6-6D8758395B08}"/>
          </ac:picMkLst>
        </pc:picChg>
        <pc:picChg chg="add mod">
          <ac:chgData name="Kylian Musiala" userId="ab18b0fe-8b47-4f20-bad5-930353c30026" providerId="ADAL" clId="{AA0FB32C-3AC7-46E6-856C-9FC008303E4C}" dt="2025-08-02T15:12:33.830" v="236" actId="1037"/>
          <ac:picMkLst>
            <pc:docMk/>
            <pc:sldMk cId="318260430" sldId="262"/>
            <ac:picMk id="11" creationId="{453993C6-0431-6666-E8F9-9DEB2E6EBF5F}"/>
          </ac:picMkLst>
        </pc:picChg>
        <pc:picChg chg="add mod modCrop">
          <ac:chgData name="Kylian Musiala" userId="ab18b0fe-8b47-4f20-bad5-930353c30026" providerId="ADAL" clId="{AA0FB32C-3AC7-46E6-856C-9FC008303E4C}" dt="2025-08-02T15:12:16.590" v="235" actId="14100"/>
          <ac:picMkLst>
            <pc:docMk/>
            <pc:sldMk cId="318260430" sldId="262"/>
            <ac:picMk id="13" creationId="{057B467A-5910-A07C-5B35-92C779822D5A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5:51.178" v="252" actId="14100"/>
        <pc:sldMkLst>
          <pc:docMk/>
          <pc:sldMk cId="2907711425" sldId="263"/>
        </pc:sldMkLst>
        <pc:spChg chg="del">
          <ac:chgData name="Kylian Musiala" userId="ab18b0fe-8b47-4f20-bad5-930353c30026" providerId="ADAL" clId="{AA0FB32C-3AC7-46E6-856C-9FC008303E4C}" dt="2025-08-02T15:15:25.404" v="249" actId="478"/>
          <ac:spMkLst>
            <pc:docMk/>
            <pc:sldMk cId="2907711425" sldId="263"/>
            <ac:spMk id="2" creationId="{37D8F22B-1E50-9718-354B-FC89EA8EE1C0}"/>
          </ac:spMkLst>
        </pc:spChg>
        <pc:spChg chg="del">
          <ac:chgData name="Kylian Musiala" userId="ab18b0fe-8b47-4f20-bad5-930353c30026" providerId="ADAL" clId="{AA0FB32C-3AC7-46E6-856C-9FC008303E4C}" dt="2025-08-02T15:15:25.404" v="249" actId="478"/>
          <ac:spMkLst>
            <pc:docMk/>
            <pc:sldMk cId="2907711425" sldId="263"/>
            <ac:spMk id="3" creationId="{48A5C95E-36CD-C499-0314-A4F2D45D21A8}"/>
          </ac:spMkLst>
        </pc:spChg>
        <pc:picChg chg="add mod">
          <ac:chgData name="Kylian Musiala" userId="ab18b0fe-8b47-4f20-bad5-930353c30026" providerId="ADAL" clId="{AA0FB32C-3AC7-46E6-856C-9FC008303E4C}" dt="2025-08-02T15:15:51.178" v="252" actId="14100"/>
          <ac:picMkLst>
            <pc:docMk/>
            <pc:sldMk cId="2907711425" sldId="263"/>
            <ac:picMk id="5" creationId="{AB33459C-9B11-DEAD-1EFF-CBE9FF1D9248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6:17.411" v="267" actId="1037"/>
        <pc:sldMkLst>
          <pc:docMk/>
          <pc:sldMk cId="2839654572" sldId="264"/>
        </pc:sldMkLst>
        <pc:spChg chg="del">
          <ac:chgData name="Kylian Musiala" userId="ab18b0fe-8b47-4f20-bad5-930353c30026" providerId="ADAL" clId="{AA0FB32C-3AC7-46E6-856C-9FC008303E4C}" dt="2025-08-02T15:16:00.504" v="254" actId="478"/>
          <ac:spMkLst>
            <pc:docMk/>
            <pc:sldMk cId="2839654572" sldId="264"/>
            <ac:spMk id="2" creationId="{5FEF7818-D998-562E-0A86-E543314039C4}"/>
          </ac:spMkLst>
        </pc:spChg>
        <pc:spChg chg="del">
          <ac:chgData name="Kylian Musiala" userId="ab18b0fe-8b47-4f20-bad5-930353c30026" providerId="ADAL" clId="{AA0FB32C-3AC7-46E6-856C-9FC008303E4C}" dt="2025-08-02T15:16:00.504" v="254" actId="478"/>
          <ac:spMkLst>
            <pc:docMk/>
            <pc:sldMk cId="2839654572" sldId="264"/>
            <ac:spMk id="3" creationId="{02BD313D-06BC-3181-9337-491E865C2F0E}"/>
          </ac:spMkLst>
        </pc:spChg>
        <pc:picChg chg="add mod">
          <ac:chgData name="Kylian Musiala" userId="ab18b0fe-8b47-4f20-bad5-930353c30026" providerId="ADAL" clId="{AA0FB32C-3AC7-46E6-856C-9FC008303E4C}" dt="2025-08-02T15:16:17.411" v="267" actId="1037"/>
          <ac:picMkLst>
            <pc:docMk/>
            <pc:sldMk cId="2839654572" sldId="264"/>
            <ac:picMk id="5" creationId="{E6E8A12F-970B-5B3A-204F-5E7C4E5CF337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6:41.656" v="274" actId="14100"/>
        <pc:sldMkLst>
          <pc:docMk/>
          <pc:sldMk cId="2193809390" sldId="265"/>
        </pc:sldMkLst>
        <pc:spChg chg="del">
          <ac:chgData name="Kylian Musiala" userId="ab18b0fe-8b47-4f20-bad5-930353c30026" providerId="ADAL" clId="{AA0FB32C-3AC7-46E6-856C-9FC008303E4C}" dt="2025-08-02T15:16:23.653" v="269" actId="478"/>
          <ac:spMkLst>
            <pc:docMk/>
            <pc:sldMk cId="2193809390" sldId="265"/>
            <ac:spMk id="2" creationId="{CD12C85D-9A96-B929-2BCC-9BC1B2EB36B2}"/>
          </ac:spMkLst>
        </pc:spChg>
        <pc:spChg chg="del">
          <ac:chgData name="Kylian Musiala" userId="ab18b0fe-8b47-4f20-bad5-930353c30026" providerId="ADAL" clId="{AA0FB32C-3AC7-46E6-856C-9FC008303E4C}" dt="2025-08-02T15:16:23.653" v="269" actId="478"/>
          <ac:spMkLst>
            <pc:docMk/>
            <pc:sldMk cId="2193809390" sldId="265"/>
            <ac:spMk id="3" creationId="{A3240B21-41A2-CF5B-05EC-94A79EB8050B}"/>
          </ac:spMkLst>
        </pc:spChg>
        <pc:picChg chg="add mod">
          <ac:chgData name="Kylian Musiala" userId="ab18b0fe-8b47-4f20-bad5-930353c30026" providerId="ADAL" clId="{AA0FB32C-3AC7-46E6-856C-9FC008303E4C}" dt="2025-08-02T15:16:41.656" v="274" actId="14100"/>
          <ac:picMkLst>
            <pc:docMk/>
            <pc:sldMk cId="2193809390" sldId="265"/>
            <ac:picMk id="5" creationId="{1A4A2D6F-6AAD-FC13-84B0-9F23662F9AB6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8:12.242" v="322" actId="1037"/>
        <pc:sldMkLst>
          <pc:docMk/>
          <pc:sldMk cId="846852743" sldId="266"/>
        </pc:sldMkLst>
        <pc:spChg chg="del">
          <ac:chgData name="Kylian Musiala" userId="ab18b0fe-8b47-4f20-bad5-930353c30026" providerId="ADAL" clId="{AA0FB32C-3AC7-46E6-856C-9FC008303E4C}" dt="2025-08-02T15:16:49.413" v="276" actId="478"/>
          <ac:spMkLst>
            <pc:docMk/>
            <pc:sldMk cId="846852743" sldId="266"/>
            <ac:spMk id="2" creationId="{A20268EE-27DA-055E-12AA-C8F8C3B4D736}"/>
          </ac:spMkLst>
        </pc:spChg>
        <pc:spChg chg="del">
          <ac:chgData name="Kylian Musiala" userId="ab18b0fe-8b47-4f20-bad5-930353c30026" providerId="ADAL" clId="{AA0FB32C-3AC7-46E6-856C-9FC008303E4C}" dt="2025-08-02T15:16:49.413" v="276" actId="478"/>
          <ac:spMkLst>
            <pc:docMk/>
            <pc:sldMk cId="846852743" sldId="266"/>
            <ac:spMk id="3" creationId="{9535FB00-1A5C-609E-67D1-61E2382AC94F}"/>
          </ac:spMkLst>
        </pc:spChg>
        <pc:picChg chg="add del mod">
          <ac:chgData name="Kylian Musiala" userId="ab18b0fe-8b47-4f20-bad5-930353c30026" providerId="ADAL" clId="{AA0FB32C-3AC7-46E6-856C-9FC008303E4C}" dt="2025-08-02T15:17:11.775" v="280" actId="478"/>
          <ac:picMkLst>
            <pc:docMk/>
            <pc:sldMk cId="846852743" sldId="266"/>
            <ac:picMk id="5" creationId="{D7F6A536-B837-4FFF-E594-B79FE6C4973F}"/>
          </ac:picMkLst>
        </pc:picChg>
        <pc:picChg chg="add mod">
          <ac:chgData name="Kylian Musiala" userId="ab18b0fe-8b47-4f20-bad5-930353c30026" providerId="ADAL" clId="{AA0FB32C-3AC7-46E6-856C-9FC008303E4C}" dt="2025-08-02T15:18:12.242" v="322" actId="1037"/>
          <ac:picMkLst>
            <pc:docMk/>
            <pc:sldMk cId="846852743" sldId="266"/>
            <ac:picMk id="7" creationId="{153D9ED2-A4D8-622D-3564-2EBA1AB4D9F7}"/>
          </ac:picMkLst>
        </pc:picChg>
        <pc:picChg chg="add del mod">
          <ac:chgData name="Kylian Musiala" userId="ab18b0fe-8b47-4f20-bad5-930353c30026" providerId="ADAL" clId="{AA0FB32C-3AC7-46E6-856C-9FC008303E4C}" dt="2025-08-02T15:17:52.795" v="292" actId="21"/>
          <ac:picMkLst>
            <pc:docMk/>
            <pc:sldMk cId="846852743" sldId="266"/>
            <ac:picMk id="9" creationId="{568EC7F8-A187-FEE6-F8D7-D735558118F3}"/>
          </ac:picMkLst>
        </pc:picChg>
        <pc:picChg chg="add del mod">
          <ac:chgData name="Kylian Musiala" userId="ab18b0fe-8b47-4f20-bad5-930353c30026" providerId="ADAL" clId="{AA0FB32C-3AC7-46E6-856C-9FC008303E4C}" dt="2025-08-02T15:17:46.539" v="289" actId="21"/>
          <ac:picMkLst>
            <pc:docMk/>
            <pc:sldMk cId="846852743" sldId="266"/>
            <ac:picMk id="11" creationId="{23B38D7D-D0D9-39A8-EE74-82EF2BA16C00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7:59.752" v="295" actId="14100"/>
        <pc:sldMkLst>
          <pc:docMk/>
          <pc:sldMk cId="140523181" sldId="267"/>
        </pc:sldMkLst>
        <pc:spChg chg="del">
          <ac:chgData name="Kylian Musiala" userId="ab18b0fe-8b47-4f20-bad5-930353c30026" providerId="ADAL" clId="{AA0FB32C-3AC7-46E6-856C-9FC008303E4C}" dt="2025-08-02T15:17:41.925" v="287" actId="478"/>
          <ac:spMkLst>
            <pc:docMk/>
            <pc:sldMk cId="140523181" sldId="267"/>
            <ac:spMk id="2" creationId="{B9EC4EA1-BEEC-3D77-1617-01F0B5B9069A}"/>
          </ac:spMkLst>
        </pc:spChg>
        <pc:spChg chg="del">
          <ac:chgData name="Kylian Musiala" userId="ab18b0fe-8b47-4f20-bad5-930353c30026" providerId="ADAL" clId="{AA0FB32C-3AC7-46E6-856C-9FC008303E4C}" dt="2025-08-02T15:17:41.925" v="287" actId="478"/>
          <ac:spMkLst>
            <pc:docMk/>
            <pc:sldMk cId="140523181" sldId="267"/>
            <ac:spMk id="3" creationId="{E8B33BBF-BC02-60D8-A6B6-A34F887EF6AD}"/>
          </ac:spMkLst>
        </pc:spChg>
        <pc:picChg chg="add mod">
          <ac:chgData name="Kylian Musiala" userId="ab18b0fe-8b47-4f20-bad5-930353c30026" providerId="ADAL" clId="{AA0FB32C-3AC7-46E6-856C-9FC008303E4C}" dt="2025-08-02T15:17:59.752" v="295" actId="14100"/>
          <ac:picMkLst>
            <pc:docMk/>
            <pc:sldMk cId="140523181" sldId="267"/>
            <ac:picMk id="9" creationId="{568EC7F8-A187-FEE6-F8D7-D735558118F3}"/>
          </ac:picMkLst>
        </pc:picChg>
      </pc:sldChg>
      <pc:sldChg chg="addSp delSp modSp new mod">
        <pc:chgData name="Kylian Musiala" userId="ab18b0fe-8b47-4f20-bad5-930353c30026" providerId="ADAL" clId="{AA0FB32C-3AC7-46E6-856C-9FC008303E4C}" dt="2025-08-02T15:17:49.582" v="291" actId="1076"/>
        <pc:sldMkLst>
          <pc:docMk/>
          <pc:sldMk cId="200748608" sldId="268"/>
        </pc:sldMkLst>
        <pc:spChg chg="del">
          <ac:chgData name="Kylian Musiala" userId="ab18b0fe-8b47-4f20-bad5-930353c30026" providerId="ADAL" clId="{AA0FB32C-3AC7-46E6-856C-9FC008303E4C}" dt="2025-08-02T15:17:43.830" v="288" actId="478"/>
          <ac:spMkLst>
            <pc:docMk/>
            <pc:sldMk cId="200748608" sldId="268"/>
            <ac:spMk id="2" creationId="{90829F7B-9595-5B12-2479-AF98D1FD8A34}"/>
          </ac:spMkLst>
        </pc:spChg>
        <pc:spChg chg="del">
          <ac:chgData name="Kylian Musiala" userId="ab18b0fe-8b47-4f20-bad5-930353c30026" providerId="ADAL" clId="{AA0FB32C-3AC7-46E6-856C-9FC008303E4C}" dt="2025-08-02T15:17:43.830" v="288" actId="478"/>
          <ac:spMkLst>
            <pc:docMk/>
            <pc:sldMk cId="200748608" sldId="268"/>
            <ac:spMk id="3" creationId="{B5FAAC39-0ED1-3F47-C612-A47DC7AF94D2}"/>
          </ac:spMkLst>
        </pc:spChg>
        <pc:picChg chg="add mod">
          <ac:chgData name="Kylian Musiala" userId="ab18b0fe-8b47-4f20-bad5-930353c30026" providerId="ADAL" clId="{AA0FB32C-3AC7-46E6-856C-9FC008303E4C}" dt="2025-08-02T15:17:49.582" v="291" actId="1076"/>
          <ac:picMkLst>
            <pc:docMk/>
            <pc:sldMk cId="200748608" sldId="268"/>
            <ac:picMk id="11" creationId="{23B38D7D-D0D9-39A8-EE74-82EF2BA16C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59BCF-DCF4-5058-A6C0-BF9653F24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F40A98-27C0-260B-841E-22DB863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62E33-D69D-36BA-098E-355CECB3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15727-A7B1-0548-502A-573E5406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C6A8C-BE80-ABEF-8C9F-886B88B5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9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5D0BB-BEA4-8654-92E0-BB12BD95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2304F6-5933-1B91-C55A-31C3F189E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B6023-BEF4-76E6-5D14-1B2CEA82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6EA7B5-D06C-A384-9DF4-896A2976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632A4-E8D0-0C81-6CBB-4B1C13D7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0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FB7F91-13E8-CE4A-7B1A-E8E124D0C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10E1F6-28D4-BC84-7360-A310695ED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F073D-A48B-C4C9-C0D3-5143BF7D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93688-09F0-3471-440A-BF7CEA96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3BA6A-12D4-EE32-E5DF-7058496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4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B7976-4CC8-E278-F029-31E59510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29230-95DE-B210-C09F-B52298FC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32FD8-9A32-90E5-98B7-A6A913EB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0551E-FC5D-E4F7-1AF6-F968DE9E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18163-54B8-82A8-1170-CD092447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27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E7D09-D795-BAC0-B600-76387956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9D6F8-CE4B-63D2-E422-2A80496A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DBC23-C46D-CECA-7D33-C71787F1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4C875-A8AD-95D3-07B2-89EB55F2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FEB9B9-54C5-1271-6BFF-783B197D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57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D6A0-8A0E-85E3-B8E4-E5663680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54616-ACBA-74E6-89D3-6477394C3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F11A6D-7768-A2B5-ED89-C87E28377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05F46-B4BE-21C0-1EFF-40D3462A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F309F3-40C3-CBF7-DA90-46985312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323C0A-26D3-1BF8-BE9A-4BC8A90A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53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AA2FE-D77E-2893-1E47-2B758227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EF9FF-8EB8-4BA6-7431-D5C2BE9B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08A73-1055-3A3B-3032-315F5EA74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C8257C-58EB-864E-DB70-F4C24213A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11A1FF-101A-CF63-0AAC-B51C0348A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6E64B2-35EF-5667-18E5-C45690B0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588163-F594-9571-4515-372E0462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F9FC78-5D0F-F96F-3975-A4F20ADE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00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5C12E-D25C-7DAD-270A-E6D9504C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C5BC64-F2CE-56B3-AE47-41F5CF63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564E59-35C4-B191-7E71-4C6F353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78D2F2-3C8C-B6AE-9B9F-08765250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8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F77717-AF2A-7F73-26A7-8066A253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534804-DA62-CC54-F591-158830C5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EDC0D0-ACA0-9202-9FE8-6C9D8186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39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91BD7-3C31-034E-B797-B4A6AE9C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0C40E-5933-9C2D-BFEF-00030DA32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30A5D0-5A7A-FC98-4A1B-C255F59A1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018ED9-C4A7-E23F-8ED1-01DE5831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D55FF7-5BBC-BD97-1E57-BBC1FA51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BC3ED-0A3C-502A-D959-7D91BB40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63183-79B0-1C1C-60C1-E33D429D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723223-FBBE-9B64-84A5-613F8F4DE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02D3A7-DF35-91B6-264E-AA31143BB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C9C30C-A1CC-00F3-AFF2-0997BD52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A318D2-9D10-CA09-A8DE-EE5965A9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B7A5A2-A483-3286-7C78-277D950E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72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4DDBA4-B72E-DDEF-2764-09311B7F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1BDCF-214E-3EC4-11F4-AACE776A2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F8FA5-FFDB-8C87-7CAF-C36425124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73426C-474A-460F-B158-8A277091D32C}" type="datetimeFigureOut">
              <a:rPr lang="zh-CN" altLang="en-US" smtClean="0"/>
              <a:t>2025/8/2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E56AF5-5A03-424A-8769-1398830F6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6A85D-8C8A-3872-9718-474F28C6D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1B17C1-AF64-449E-BAAC-B5B5F95C3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60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74EDD0-3905-723C-9C0B-AEFAA0C5C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" y="0"/>
            <a:ext cx="1045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草地上的汽车&#10;&#10;AI 生成的内容可能不正确。">
            <a:extLst>
              <a:ext uri="{FF2B5EF4-FFF2-40B4-BE49-F238E27FC236}">
                <a16:creationId xmlns:a16="http://schemas.microsoft.com/office/drawing/2014/main" id="{1A4A2D6F-6AAD-FC13-84B0-9F23662F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汽车&#10;&#10;AI 生成的内容可能不正确。">
            <a:extLst>
              <a:ext uri="{FF2B5EF4-FFF2-40B4-BE49-F238E27FC236}">
                <a16:creationId xmlns:a16="http://schemas.microsoft.com/office/drawing/2014/main" id="{153D9ED2-A4D8-622D-3564-2EBA1AB4D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334" y="-1"/>
            <a:ext cx="13222147" cy="69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5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汽车停在路上&#10;&#10;AI 生成的内容可能不正确。">
            <a:extLst>
              <a:ext uri="{FF2B5EF4-FFF2-40B4-BE49-F238E27FC236}">
                <a16:creationId xmlns:a16="http://schemas.microsoft.com/office/drawing/2014/main" id="{568EC7F8-A187-FEE6-F8D7-D7355581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7144" y="0"/>
            <a:ext cx="1638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亮着灯的汽车&#10;&#10;AI 生成的内容可能不正确。">
            <a:extLst>
              <a:ext uri="{FF2B5EF4-FFF2-40B4-BE49-F238E27FC236}">
                <a16:creationId xmlns:a16="http://schemas.microsoft.com/office/drawing/2014/main" id="{23B38D7D-D0D9-39A8-EE74-82EF2BA1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汽车停在路上&#10;&#10;AI 生成的内容可能不正确。">
            <a:extLst>
              <a:ext uri="{FF2B5EF4-FFF2-40B4-BE49-F238E27FC236}">
                <a16:creationId xmlns:a16="http://schemas.microsoft.com/office/drawing/2014/main" id="{4F5D872F-7DA7-2C11-4DB4-280B51EB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240"/>
            <a:ext cx="12192000" cy="6864036"/>
          </a:xfrm>
          <a:prstGeom prst="rect">
            <a:avLst/>
          </a:prstGeom>
        </p:spPr>
      </p:pic>
      <p:pic>
        <p:nvPicPr>
          <p:cNvPr id="5" name="图片 4" descr="汽车的轮胎&#10;&#10;AI 生成的内容可能不正确。">
            <a:extLst>
              <a:ext uri="{FF2B5EF4-FFF2-40B4-BE49-F238E27FC236}">
                <a16:creationId xmlns:a16="http://schemas.microsoft.com/office/drawing/2014/main" id="{A01BAE47-9FF4-70F9-C506-11161932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1768" cy="3633096"/>
          </a:xfrm>
          <a:prstGeom prst="rect">
            <a:avLst/>
          </a:prstGeom>
        </p:spPr>
      </p:pic>
      <p:pic>
        <p:nvPicPr>
          <p:cNvPr id="8" name="图片 7" descr="汽车停在路上&#10;&#10;AI 生成的内容可能不正确。">
            <a:extLst>
              <a:ext uri="{FF2B5EF4-FFF2-40B4-BE49-F238E27FC236}">
                <a16:creationId xmlns:a16="http://schemas.microsoft.com/office/drawing/2014/main" id="{96A7137D-241F-4B21-AFFB-2DEAE9F2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484" r="3835" b="26804"/>
          <a:stretch>
            <a:fillRect/>
          </a:stretch>
        </p:blipFill>
        <p:spPr>
          <a:xfrm>
            <a:off x="7535119" y="-1"/>
            <a:ext cx="4656882" cy="36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A99E-4E52-FB45-D799-3FCD69AA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汽车停在路上&#10;&#10;AI 生成的内容可能不正确。">
            <a:extLst>
              <a:ext uri="{FF2B5EF4-FFF2-40B4-BE49-F238E27FC236}">
                <a16:creationId xmlns:a16="http://schemas.microsoft.com/office/drawing/2014/main" id="{28F0C8EE-3A18-FDBF-169A-5502D6E8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17291"/>
            <a:ext cx="12190812" cy="7079226"/>
          </a:xfrm>
          <a:prstGeom prst="rect">
            <a:avLst/>
          </a:prstGeom>
        </p:spPr>
      </p:pic>
      <p:pic>
        <p:nvPicPr>
          <p:cNvPr id="7" name="图片 6" descr="汽车行驶在路上&#10;&#10;AI 生成的内容可能不正确。">
            <a:extLst>
              <a:ext uri="{FF2B5EF4-FFF2-40B4-BE49-F238E27FC236}">
                <a16:creationId xmlns:a16="http://schemas.microsoft.com/office/drawing/2014/main" id="{72700CFE-C542-523E-3958-090CC9D89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8" t="46162" r="34193" b="15244"/>
          <a:stretch>
            <a:fillRect/>
          </a:stretch>
        </p:blipFill>
        <p:spPr>
          <a:xfrm>
            <a:off x="3468137" y="3333136"/>
            <a:ext cx="5254537" cy="35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9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CCEEB1-5741-56BF-CD06-5CA6D135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1" y="1544719"/>
            <a:ext cx="12402592" cy="7879928"/>
          </a:xfrm>
          <a:prstGeom prst="rect">
            <a:avLst/>
          </a:prstGeom>
        </p:spPr>
      </p:pic>
      <p:pic>
        <p:nvPicPr>
          <p:cNvPr id="9" name="图片 8" descr="图片包含 室内, 桌子, 汽车, 躺&#10;&#10;AI 生成的内容可能不正确。">
            <a:extLst>
              <a:ext uri="{FF2B5EF4-FFF2-40B4-BE49-F238E27FC236}">
                <a16:creationId xmlns:a16="http://schemas.microsoft.com/office/drawing/2014/main" id="{F8E60126-AE63-675B-0F21-24F0BA70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8" y="-9832"/>
            <a:ext cx="6101478" cy="3342968"/>
          </a:xfrm>
          <a:prstGeom prst="rect">
            <a:avLst/>
          </a:prstGeom>
        </p:spPr>
      </p:pic>
      <p:pic>
        <p:nvPicPr>
          <p:cNvPr id="11" name="图片 10" descr="亮着灯的汽车&#10;&#10;AI 生成的内容可能不正确。">
            <a:extLst>
              <a:ext uri="{FF2B5EF4-FFF2-40B4-BE49-F238E27FC236}">
                <a16:creationId xmlns:a16="http://schemas.microsoft.com/office/drawing/2014/main" id="{F02EA4B4-1C41-87F9-858C-636FB2393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9832"/>
            <a:ext cx="6096000" cy="3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A9758-0874-723A-DF82-F765DF449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271" y="0"/>
            <a:ext cx="1041303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306854-5455-8019-BCF2-938FB31B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7" r="1231" b="44441"/>
          <a:stretch>
            <a:fillRect/>
          </a:stretch>
        </p:blipFill>
        <p:spPr>
          <a:xfrm>
            <a:off x="8180439" y="0"/>
            <a:ext cx="4011561" cy="3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赛车&#10;&#10;AI 生成的内容可能不正确。">
            <a:extLst>
              <a:ext uri="{FF2B5EF4-FFF2-40B4-BE49-F238E27FC236}">
                <a16:creationId xmlns:a16="http://schemas.microsoft.com/office/drawing/2014/main" id="{B551AD92-DA16-B933-CADE-CEC617BD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7" y="-4149217"/>
            <a:ext cx="12270657" cy="8178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F02AC3-0388-4F0F-ED6D-3C5A7BF26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4927"/>
            <a:ext cx="6017342" cy="4011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D5B66B-B1B6-DDBE-FB41-88689906A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16" y="2856271"/>
            <a:ext cx="6235183" cy="4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7FB013-085E-AB5B-99EA-60286C32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793" y="-40730"/>
            <a:ext cx="7728705" cy="3510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E9E2A7-185E-1874-4EBF-F70A6920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15" y="3173237"/>
            <a:ext cx="2522000" cy="37810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CECBD1-D62B-27FD-A4C6-6D875839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65" y="0"/>
            <a:ext cx="5151635" cy="3429000"/>
          </a:xfrm>
          <a:prstGeom prst="rect">
            <a:avLst/>
          </a:prstGeom>
        </p:spPr>
      </p:pic>
      <p:pic>
        <p:nvPicPr>
          <p:cNvPr id="11" name="图片 10" descr="汽车的头盔&#10;&#10;AI 生成的内容可能不正确。">
            <a:extLst>
              <a:ext uri="{FF2B5EF4-FFF2-40B4-BE49-F238E27FC236}">
                <a16:creationId xmlns:a16="http://schemas.microsoft.com/office/drawing/2014/main" id="{453993C6-0431-6666-E8F9-9DEB2E6EB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" y="3254261"/>
            <a:ext cx="2420390" cy="3628675"/>
          </a:xfrm>
          <a:prstGeom prst="rect">
            <a:avLst/>
          </a:prstGeom>
        </p:spPr>
      </p:pic>
      <p:pic>
        <p:nvPicPr>
          <p:cNvPr id="13" name="图片 12" descr="跑道上的赛车&#10;&#10;AI 生成的内容可能不正确。">
            <a:extLst>
              <a:ext uri="{FF2B5EF4-FFF2-40B4-BE49-F238E27FC236}">
                <a16:creationId xmlns:a16="http://schemas.microsoft.com/office/drawing/2014/main" id="{057B467A-5910-A07C-5B35-92C779822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49521" r="35374" b="14546"/>
          <a:stretch>
            <a:fillRect/>
          </a:stretch>
        </p:blipFill>
        <p:spPr>
          <a:xfrm>
            <a:off x="4890804" y="3377503"/>
            <a:ext cx="7886996" cy="34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459C-9B11-DEAD-1EFF-CBE9FF1D9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274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1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摆放着黑色的机器&#10;&#10;AI 生成的内容可能不正确。">
            <a:extLst>
              <a:ext uri="{FF2B5EF4-FFF2-40B4-BE49-F238E27FC236}">
                <a16:creationId xmlns:a16="http://schemas.microsoft.com/office/drawing/2014/main" id="{E6E8A12F-970B-5B3A-204F-5E7C4E5C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00" y="0"/>
            <a:ext cx="12504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4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Harper Jeffrey</dc:creator>
  <cp:lastModifiedBy>Kylian Musiala</cp:lastModifiedBy>
  <cp:revision>1</cp:revision>
  <dcterms:created xsi:type="dcterms:W3CDTF">2025-08-02T14:10:37Z</dcterms:created>
  <dcterms:modified xsi:type="dcterms:W3CDTF">2025-08-02T15:18:18Z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2025-08-02T14:12:23Z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021a71c6-1d78-406b-b335-50afb6c87494</vt:lpwstr>
  </property>
  <property fmtid="{D5CDD505-2E9C-101B-9397-08002B2CF9AE}" pid="7" name="MSIP_Label_defa4170-0d19-0005-0004-bc88714345d2_ActionId">
    <vt:lpwstr>15280529-a5ea-4d04-bc84-e6d0dfd632d7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